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6C46"/>
    <a:srgbClr val="CFB37A"/>
    <a:srgbClr val="3D5E89"/>
    <a:srgbClr val="B1824F"/>
    <a:srgbClr val="705500"/>
    <a:srgbClr val="D2956A"/>
    <a:srgbClr val="A47948"/>
    <a:srgbClr val="C87747"/>
    <a:srgbClr val="BE8561"/>
    <a:srgbClr val="A57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14" autoAdjust="0"/>
  </p:normalViewPr>
  <p:slideViewPr>
    <p:cSldViewPr snapToGrid="0" showGuides="1">
      <p:cViewPr varScale="1">
        <p:scale>
          <a:sx n="78" d="100"/>
          <a:sy n="78" d="100"/>
        </p:scale>
        <p:origin x="19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1" y="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1320799" y="2801257"/>
            <a:ext cx="4078515" cy="4056743"/>
          </a:xfrm>
          <a:prstGeom prst="triangle">
            <a:avLst/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44844" y="5902453"/>
            <a:ext cx="7537621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50" dirty="0" smtClean="0">
                <a:solidFill>
                  <a:schemeClr val="tx1"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50" dirty="0" smtClean="0">
              <a:solidFill>
                <a:schemeClr val="tx1"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69556" y="2413337"/>
            <a:ext cx="422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173</Words>
  <Application>Microsoft Office PowerPoint</Application>
  <PresentationFormat>宽屏</PresentationFormat>
  <Paragraphs>26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Regular</vt:lpstr>
      <vt:lpstr>微软雅黑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79</cp:revision>
  <dcterms:created xsi:type="dcterms:W3CDTF">2020-05-12T00:14:31Z</dcterms:created>
  <dcterms:modified xsi:type="dcterms:W3CDTF">2020-05-15T09:05:25Z</dcterms:modified>
</cp:coreProperties>
</file>